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0044C2E-F880-4E98-9AB5-ECF1A6835F35}"/>
    <pc:docChg chg="modSld">
      <pc:chgData name="Narelle Wheaton" userId="6e1b2b30-480e-4f91-806b-6735d5b9e446" providerId="ADAL" clId="{90044C2E-F880-4E98-9AB5-ECF1A6835F35}" dt="2023-07-26T03:21:31.188" v="13" actId="14100"/>
      <pc:docMkLst>
        <pc:docMk/>
      </pc:docMkLst>
      <pc:sldChg chg="modSp mod">
        <pc:chgData name="Narelle Wheaton" userId="6e1b2b30-480e-4f91-806b-6735d5b9e446" providerId="ADAL" clId="{90044C2E-F880-4E98-9AB5-ECF1A6835F35}" dt="2023-07-26T03:21:25.251" v="12" actId="404"/>
        <pc:sldMkLst>
          <pc:docMk/>
          <pc:sldMk cId="4097962822" sldId="256"/>
        </pc:sldMkLst>
        <pc:spChg chg="mod">
          <ac:chgData name="Narelle Wheaton" userId="6e1b2b30-480e-4f91-806b-6735d5b9e446" providerId="ADAL" clId="{90044C2E-F880-4E98-9AB5-ECF1A6835F35}" dt="2023-07-26T03:21:25.251" v="12" actId="404"/>
          <ac:spMkLst>
            <pc:docMk/>
            <pc:sldMk cId="4097962822" sldId="256"/>
            <ac:spMk id="3" creationId="{4B89A2C6-CD3D-407C-B2B8-5CC5023663ED}"/>
          </ac:spMkLst>
        </pc:spChg>
      </pc:sldChg>
      <pc:sldChg chg="modSp mod">
        <pc:chgData name="Narelle Wheaton" userId="6e1b2b30-480e-4f91-806b-6735d5b9e446" providerId="ADAL" clId="{90044C2E-F880-4E98-9AB5-ECF1A6835F35}" dt="2023-07-26T03:21:31.188" v="13" actId="14100"/>
        <pc:sldMkLst>
          <pc:docMk/>
          <pc:sldMk cId="1016036051" sldId="257"/>
        </pc:sldMkLst>
        <pc:spChg chg="mod">
          <ac:chgData name="Narelle Wheaton" userId="6e1b2b30-480e-4f91-806b-6735d5b9e446" providerId="ADAL" clId="{90044C2E-F880-4E98-9AB5-ECF1A6835F35}" dt="2023-07-26T03:21:31.188" v="13" actId="14100"/>
          <ac:spMkLst>
            <pc:docMk/>
            <pc:sldMk cId="1016036051" sldId="257"/>
            <ac:spMk id="3" creationId="{4B89A2C6-CD3D-407C-B2B8-5CC5023663E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702AF-B410-4C16-B409-3670DB8614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4DA051-0EAA-4C36-A0C3-BA275AD5FB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7F5844-50C8-4793-A288-5B8871ACA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D7D7F-5312-4B0F-B587-7702A716F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6A2946-A652-43E5-A1A4-6B5A67D15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2860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2D57E-800C-41D7-B147-F5E3302E5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C540B9-70D2-4F6B-8A49-0A97DB863C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9A9A6D-5DB7-4C02-B697-E100AA54A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820CF9-5D35-4F71-94D7-44D613529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2E3DBC-E2E3-41E1-BDFE-F8FA41315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235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FD0715-01A5-4FB4-B0BE-F2261E1E6C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39E242-6A40-4E7F-8284-B3EE27121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52DCA6-72D9-41A2-A338-87DBA5AF46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90A32D-D068-48B1-9E9F-81BA6B84E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3346FD-BE2D-4340-851E-C524CB552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2429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9F5EB-3285-4989-8744-D317E43D3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4BDD6-DBEE-4E70-AFDB-525216C03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D603B7-8256-420E-BE96-1C9357D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0B92D-A3B3-4D73-ABF8-86EBDFFA3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36D47-B45A-4ED4-A404-5435A1DA3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595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1C018-D921-4CAA-A1ED-74241DD91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68373-48B5-4593-8FA3-FC9EC1104D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86C76F-2010-4BB4-B74F-48D3FB3BD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02B32-8C70-4CE1-B068-F3B752D7F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99847D-C2E6-46AF-9A66-164EF67AF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6890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05533-1B89-470C-955F-03AEA37C7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9C391-7BC7-45BA-8B5E-1917C5C6A2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23F98F-F0EF-44E5-A9BA-484A80D9E4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1D9C9-058E-4A64-AE5D-699A47F58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2F0A73-0F25-468C-93F4-6157031DC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015E36-2F10-4DD2-A501-FAD59E26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30512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E1164-6AD8-4F99-A4C8-BA0E65E9B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1E7AA5-995F-4B2D-94C0-D65D5989D6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6861E4-D89E-4C8C-891F-A3D81A80B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D0F0A0-C6A1-4EA2-8996-328568D107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03DC8D-0DBA-4780-BFCA-7C4FA631CC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7626064-4C6C-4332-A58D-F365DA38D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AC9331-1895-40C4-AF09-4886C5164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2FA4EE0-2CF4-4E0B-89F0-624D372B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6900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5AAD9-A9D6-4020-A3C0-53E153BE4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A330CD-CA0E-4F8C-8E3D-C42C04823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5B3234-3648-4D6B-A224-39FAEE60F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32DD97-B773-49D9-8C8D-763CD9CA8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1651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878DE2-7E8C-4AB7-B579-C86411E9E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75C76D-2B2D-4C8D-B3B2-70CE2001B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993757-3B11-4A68-9F0C-FFF983AC8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809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F176D-8F85-49CD-A0B1-A3CF24635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EAD9E3-AFB7-461E-9823-D1A2C0F34C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0C20F-9F72-40E9-86AD-45DFBD8C3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12DFF4-8F9F-4508-8C42-97F57D24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5E4956-8CE5-43DC-AC30-F9FBC1D74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6A797B-5714-4CBB-8A7E-D724D204E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0843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28819-C53F-462F-A51A-11DA283ED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7A2E1B-373E-45F9-B017-22E3E32A10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5EC6E0-ED09-4680-9955-66637EA2EA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977348-5B78-4943-A5E6-D7EB92EE8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CF0E4B-072D-4D68-B784-7DDAABA58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297690-0D8E-4451-A2D3-3168AB5E6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3169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A6BDE6-BFA1-4B8C-9824-B44E1A40B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FA17D-ED1E-472A-BD3F-662843D74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91380E-44C6-432E-997F-B14A8FA473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36D381-6FC1-4389-BA21-2FBACD19F6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207E5-4665-4C26-A42E-E9A1BC107B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DB70C8-D173-4239-832B-F0079FFC48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24489-FFCE-4F91-B014-F8A8BC14973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075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89A2C6-CD3D-407C-B2B8-5CC502366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70857"/>
            <a:ext cx="9144000" cy="4563292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faith looks up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faith so small, so slow;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lifts its drooping eyes to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claims the blessing now.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wondrous gift, O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faith it sees afar,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perfect love it claims to share;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doth not, cannot fear.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962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89A2C6-CD3D-407C-B2B8-5CC502366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4899"/>
            <a:ext cx="9144000" cy="4651467"/>
          </a:xfrm>
        </p:spPr>
        <p:txBody>
          <a:bodyPr>
            <a:normAutofit fontScale="92500"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</a:t>
            </a:r>
            <a:r>
              <a:rPr lang="en-US" dirty="0">
                <a:solidFill>
                  <a:schemeClr val="bg1"/>
                </a:solidFill>
              </a:rPr>
              <a:t>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My faith takes hold of Thee,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My faith so weak, so faint;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It lifts its trembling hands to Thee,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Trembling, but violent.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The Kingdom of Thy love,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E'en now, it takes by force,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waits till Thou, its last resource,</a:t>
            </a:r>
            <a:br>
              <a:rPr lang="en-US" sz="4300" dirty="0">
                <a:solidFill>
                  <a:schemeClr val="bg1"/>
                </a:solidFill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Shall seal and sanctify.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0360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B89A2C6-CD3D-407C-B2B8-5CC5023663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4899"/>
            <a:ext cx="9144000" cy="4520837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faith holds fast on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faith still small, but sure;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Its anchor holds alone to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presence keeps me pure.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Thou, all conquering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Always to see and hear,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night, by day, art ever near,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Art ever near to 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6EB336-588E-4B2C-90B0-B9B7EF8869DF}"/>
              </a:ext>
            </a:extLst>
          </p:cNvPr>
          <p:cNvSpPr txBox="1"/>
          <p:nvPr/>
        </p:nvSpPr>
        <p:spPr>
          <a:xfrm>
            <a:off x="361406" y="5996941"/>
            <a:ext cx="2325188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My faith looks up to thee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Bramwell Booth (1856-1929)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349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217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2022-07-06T07:04:58Z</dcterms:created>
  <dcterms:modified xsi:type="dcterms:W3CDTF">2023-07-26T03:21:34Z</dcterms:modified>
</cp:coreProperties>
</file>